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58" r:id="rId3"/>
    <p:sldId id="274" r:id="rId4"/>
    <p:sldId id="275" r:id="rId5"/>
    <p:sldId id="276" r:id="rId6"/>
    <p:sldId id="280" r:id="rId7"/>
    <p:sldId id="279" r:id="rId8"/>
    <p:sldId id="277" r:id="rId9"/>
    <p:sldId id="278" r:id="rId10"/>
    <p:sldId id="260" r:id="rId11"/>
    <p:sldId id="261" r:id="rId12"/>
    <p:sldId id="266" r:id="rId13"/>
    <p:sldId id="259" r:id="rId14"/>
    <p:sldId id="267" r:id="rId15"/>
    <p:sldId id="268" r:id="rId16"/>
    <p:sldId id="269" r:id="rId17"/>
    <p:sldId id="262" r:id="rId18"/>
    <p:sldId id="270" r:id="rId19"/>
    <p:sldId id="271" r:id="rId20"/>
    <p:sldId id="272" r:id="rId21"/>
    <p:sldId id="264" r:id="rId22"/>
    <p:sldId id="273" r:id="rId23"/>
    <p:sldId id="26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E42EF-E08B-4C67-9177-444957B3A381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E5D912-DC6D-4A5B-B7C3-A687D4AA1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E5D912-DC6D-4A5B-B7C3-A687D4AA15F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E5D912-DC6D-4A5B-B7C3-A687D4AA15F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E5D912-DC6D-4A5B-B7C3-A687D4AA15F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E5D912-DC6D-4A5B-B7C3-A687D4AA15F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E5D912-DC6D-4A5B-B7C3-A687D4AA15F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E5D912-DC6D-4A5B-B7C3-A687D4AA15F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E5D912-DC6D-4A5B-B7C3-A687D4AA15FA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47481-84DE-41F4-9241-1B0369E6A65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47481-84DE-41F4-9241-1B0369E6A65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75E90-26B2-4F8E-9B94-0F6D818B982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75E90-26B2-4F8E-9B94-0F6D818B982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E5D912-DC6D-4A5B-B7C3-A687D4AA15F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75E90-26B2-4F8E-9B94-0F6D818B982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75E90-26B2-4F8E-9B94-0F6D818B982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75E90-26B2-4F8E-9B94-0F6D818B982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75E90-26B2-4F8E-9B94-0F6D818B982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75E90-26B2-4F8E-9B94-0F6D818B982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CEB94-FEEE-4B1A-8435-05BF024EA23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CCEB94-FEEE-4B1A-8435-05BF024EA23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DBD4-5FEE-4683-8A4E-8BC4EED84091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1D8EA-6F0C-4C59-BA13-BAB01EF8B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DBD4-5FEE-4683-8A4E-8BC4EED84091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1D8EA-6F0C-4C59-BA13-BAB01EF8B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DBD4-5FEE-4683-8A4E-8BC4EED84091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1D8EA-6F0C-4C59-BA13-BAB01EF8B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DBD4-5FEE-4683-8A4E-8BC4EED84091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1D8EA-6F0C-4C59-BA13-BAB01EF8B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DBD4-5FEE-4683-8A4E-8BC4EED84091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1D8EA-6F0C-4C59-BA13-BAB01EF8B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DBD4-5FEE-4683-8A4E-8BC4EED84091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1D8EA-6F0C-4C59-BA13-BAB01EF8B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DBD4-5FEE-4683-8A4E-8BC4EED84091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1D8EA-6F0C-4C59-BA13-BAB01EF8B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DBD4-5FEE-4683-8A4E-8BC4EED84091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1D8EA-6F0C-4C59-BA13-BAB01EF8B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DBD4-5FEE-4683-8A4E-8BC4EED84091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1D8EA-6F0C-4C59-BA13-BAB01EF8B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DBD4-5FEE-4683-8A4E-8BC4EED84091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1D8EA-6F0C-4C59-BA13-BAB01EF8B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9DBD4-5FEE-4683-8A4E-8BC4EED84091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1D8EA-6F0C-4C59-BA13-BAB01EF8B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9DBD4-5FEE-4683-8A4E-8BC4EED84091}" type="datetimeFigureOut">
              <a:rPr lang="en-US" smtClean="0"/>
              <a:pPr/>
              <a:t>4/19/2012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1D8EA-6F0C-4C59-BA13-BAB01EF8B6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 of the Day</a:t>
            </a:r>
            <a:endParaRPr lang="en-US" dirty="0"/>
          </a:p>
        </p:txBody>
      </p:sp>
      <p:pic>
        <p:nvPicPr>
          <p:cNvPr id="4" name="Content Placeholder 3" descr="americanwoma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524000"/>
            <a:ext cx="2830720" cy="2814637"/>
          </a:xfrm>
        </p:spPr>
      </p:pic>
      <p:pic>
        <p:nvPicPr>
          <p:cNvPr id="5" name="Picture 4" descr="theguesswh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3808956"/>
            <a:ext cx="4076700" cy="24013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33800" y="1447800"/>
            <a:ext cx="4343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Guess Who</a:t>
            </a:r>
          </a:p>
          <a:p>
            <a:endParaRPr lang="en-US" sz="2400" dirty="0"/>
          </a:p>
          <a:p>
            <a:r>
              <a:rPr lang="en-US" sz="2400" dirty="0" smtClean="0"/>
              <a:t>“American Woman”</a:t>
            </a:r>
          </a:p>
          <a:p>
            <a:endParaRPr lang="en-US" sz="2400" dirty="0"/>
          </a:p>
          <a:p>
            <a:r>
              <a:rPr lang="en-US" sz="2400" dirty="0" smtClean="0"/>
              <a:t>Released in 1970</a:t>
            </a:r>
            <a:endParaRPr lang="en-US" sz="2400" dirty="0"/>
          </a:p>
        </p:txBody>
      </p:sp>
      <p:pic>
        <p:nvPicPr>
          <p:cNvPr id="7" name="Picture 6" descr="lennykravitz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05600" y="990600"/>
            <a:ext cx="1905000" cy="2400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Bay of Pigs Invasion</a:t>
            </a:r>
            <a:endParaRPr lang="en-US" dirty="0"/>
          </a:p>
        </p:txBody>
      </p:sp>
      <p:pic>
        <p:nvPicPr>
          <p:cNvPr id="4" name="Content Placeholder 3" descr="castro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90600" y="1523999"/>
            <a:ext cx="2209800" cy="2927985"/>
          </a:xfrm>
        </p:spPr>
      </p:pic>
      <p:pic>
        <p:nvPicPr>
          <p:cNvPr id="5" name="Picture 4" descr="cuba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800" y="1371600"/>
            <a:ext cx="3581400" cy="2867974"/>
          </a:xfrm>
          <a:prstGeom prst="rect">
            <a:avLst/>
          </a:prstGeom>
        </p:spPr>
      </p:pic>
      <p:pic>
        <p:nvPicPr>
          <p:cNvPr id="6" name="Picture 5" descr="cuba2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" y="4724400"/>
            <a:ext cx="2400000" cy="19047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29000" y="4495800"/>
            <a:ext cx="533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In 1959, Cuban revolutionary Fidel Castro seizes power and decrees Cuba a communist nation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Cubans lose rights to property and wealth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Many flee to America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Castro establishes friendly relationship with the Soviet Union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Bay of Pigs Invasion</a:t>
            </a:r>
            <a:endParaRPr lang="en-US" dirty="0"/>
          </a:p>
        </p:txBody>
      </p:sp>
      <p:pic>
        <p:nvPicPr>
          <p:cNvPr id="4" name="Content Placeholder 3" descr="bayofpigs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295400"/>
            <a:ext cx="3585106" cy="2438400"/>
          </a:xfrm>
        </p:spPr>
      </p:pic>
      <p:sp>
        <p:nvSpPr>
          <p:cNvPr id="5" name="TextBox 4"/>
          <p:cNvSpPr txBox="1"/>
          <p:nvPr/>
        </p:nvSpPr>
        <p:spPr>
          <a:xfrm>
            <a:off x="4419600" y="1219200"/>
            <a:ext cx="4419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Eisenhower had authorized the CIA to plan to overthrow Castro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Kennedy decides to follow through with the plan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CIA recruits and trains Cuban exiles to invade Cuba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The mission is horribly executed: about 80% of the invaders are killed or captured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Cubans rally around Castro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Cuban-Americans turn against Kennedy and the Democratic Party</a:t>
            </a:r>
          </a:p>
          <a:p>
            <a:endParaRPr lang="en-US" sz="2000" dirty="0"/>
          </a:p>
        </p:txBody>
      </p:sp>
      <p:pic>
        <p:nvPicPr>
          <p:cNvPr id="6" name="Picture 5" descr="bayofpigs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199" y="3886200"/>
            <a:ext cx="3681867" cy="24191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Berlin Wall Built</a:t>
            </a:r>
            <a:endParaRPr lang="en-US" dirty="0"/>
          </a:p>
        </p:txBody>
      </p:sp>
      <p:pic>
        <p:nvPicPr>
          <p:cNvPr id="4" name="Content Placeholder 3" descr="berlin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752600"/>
            <a:ext cx="3438525" cy="3438525"/>
          </a:xfrm>
        </p:spPr>
      </p:pic>
      <p:pic>
        <p:nvPicPr>
          <p:cNvPr id="5" name="Picture 4" descr="ironcurtain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2057400"/>
            <a:ext cx="375920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Berlin Wall Built</a:t>
            </a:r>
            <a:endParaRPr lang="en-US" dirty="0"/>
          </a:p>
        </p:txBody>
      </p:sp>
      <p:pic>
        <p:nvPicPr>
          <p:cNvPr id="4" name="Content Placeholder 3" descr="berlinwal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981200"/>
            <a:ext cx="4272699" cy="3200400"/>
          </a:xfrm>
        </p:spPr>
      </p:pic>
      <p:sp>
        <p:nvSpPr>
          <p:cNvPr id="5" name="TextBox 4"/>
          <p:cNvSpPr txBox="1"/>
          <p:nvPr/>
        </p:nvSpPr>
        <p:spPr>
          <a:xfrm>
            <a:off x="4876800" y="1219200"/>
            <a:ext cx="3886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Like Germany itself, Berlin is divided into a democratic West and a communist East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The Soviet Union resents the Western “intrusion” in Berlin, East Germany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In 1956, all travel between East Germany and West Germany is stopped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However, East Germans could still escape to the West by flying from West Berlin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By 1961, 3.5 million had fled East Germany for the West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Soviet premier Nikita Khrushchev ordered construction of a wall around West Berlin to stop the flow of emigrants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 Berlin</a:t>
            </a:r>
            <a:endParaRPr lang="en-US" dirty="0"/>
          </a:p>
        </p:txBody>
      </p:sp>
      <p:pic>
        <p:nvPicPr>
          <p:cNvPr id="4" name="Content Placeholder 3" descr="westberlin1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1447800"/>
            <a:ext cx="2971800" cy="3038732"/>
          </a:xfrm>
        </p:spPr>
      </p:pic>
      <p:pic>
        <p:nvPicPr>
          <p:cNvPr id="5" name="Picture 4" descr="westberlin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57800" y="1524000"/>
            <a:ext cx="3074796" cy="2012996"/>
          </a:xfrm>
          <a:prstGeom prst="rect">
            <a:avLst/>
          </a:prstGeom>
        </p:spPr>
      </p:pic>
      <p:pic>
        <p:nvPicPr>
          <p:cNvPr id="6" name="Picture 5" descr="westberlin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37351" y="3810000"/>
            <a:ext cx="3878965" cy="2581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East Berlin</a:t>
            </a:r>
            <a:endParaRPr lang="en-US" dirty="0"/>
          </a:p>
        </p:txBody>
      </p:sp>
      <p:pic>
        <p:nvPicPr>
          <p:cNvPr id="4" name="Content Placeholder 3" descr="eastberlin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1143000"/>
            <a:ext cx="3758638" cy="2438400"/>
          </a:xfrm>
        </p:spPr>
      </p:pic>
      <p:pic>
        <p:nvPicPr>
          <p:cNvPr id="5" name="Picture 4" descr="eastberlin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0200" y="1219200"/>
            <a:ext cx="3276600" cy="2444848"/>
          </a:xfrm>
          <a:prstGeom prst="rect">
            <a:avLst/>
          </a:prstGeom>
        </p:spPr>
      </p:pic>
      <p:pic>
        <p:nvPicPr>
          <p:cNvPr id="6" name="Picture 5" descr="estberlin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71800" y="3843373"/>
            <a:ext cx="3581400" cy="24050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Cuban Missile Crisis</a:t>
            </a:r>
            <a:endParaRPr lang="en-US" dirty="0"/>
          </a:p>
        </p:txBody>
      </p:sp>
      <p:pic>
        <p:nvPicPr>
          <p:cNvPr id="4" name="Content Placeholder 3" descr="cubanmissilecrisis1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3400" y="1066800"/>
            <a:ext cx="3581400" cy="4696018"/>
          </a:xfrm>
        </p:spPr>
      </p:pic>
      <p:pic>
        <p:nvPicPr>
          <p:cNvPr id="5" name="Picture 4" descr="cubanmissilecrisis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07114" y="1828800"/>
            <a:ext cx="4628848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Cuban Missile Crisis</a:t>
            </a:r>
            <a:endParaRPr lang="en-US" dirty="0"/>
          </a:p>
        </p:txBody>
      </p:sp>
      <p:pic>
        <p:nvPicPr>
          <p:cNvPr id="4" name="Content Placeholder 3" descr="cuba1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00200" y="1600200"/>
            <a:ext cx="5715000" cy="457655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7. Cuban Missile Crisis</a:t>
            </a:r>
            <a:endParaRPr lang="en-US" dirty="0"/>
          </a:p>
        </p:txBody>
      </p:sp>
      <p:pic>
        <p:nvPicPr>
          <p:cNvPr id="4" name="Content Placeholder 3" descr="cubanmissilecrisi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1066800"/>
            <a:ext cx="3590925" cy="2209800"/>
          </a:xfrm>
        </p:spPr>
      </p:pic>
      <p:pic>
        <p:nvPicPr>
          <p:cNvPr id="5" name="Picture 4" descr="cuba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3962400"/>
            <a:ext cx="2314575" cy="1981200"/>
          </a:xfrm>
          <a:prstGeom prst="rect">
            <a:avLst/>
          </a:prstGeom>
        </p:spPr>
      </p:pic>
      <p:pic>
        <p:nvPicPr>
          <p:cNvPr id="6" name="Picture 5" descr="cuba2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8199" y="1067997"/>
            <a:ext cx="2994773" cy="21324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19400" y="3429000"/>
            <a:ext cx="6019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sz="2200" dirty="0" smtClean="0"/>
              <a:t>October 1962: America discovers Soviet Union is building secret nuclear missile sites in Cuba 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A missile launched from Cuba could strike most of US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For two weeks, US and USSR were at the brink of nuclear war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USSR removed missiles from Cuba; US removed missiles from Turkey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Reinforced fear of communism among Americans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8. Diem Assassinated</a:t>
            </a:r>
            <a:endParaRPr lang="en-US" dirty="0"/>
          </a:p>
        </p:txBody>
      </p:sp>
      <p:pic>
        <p:nvPicPr>
          <p:cNvPr id="4" name="Content Placeholder 3" descr="die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90600" y="1447800"/>
            <a:ext cx="3064751" cy="3276600"/>
          </a:xfrm>
        </p:spPr>
      </p:pic>
      <p:pic>
        <p:nvPicPr>
          <p:cNvPr id="5" name="Picture 4" descr="monkonfire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800" y="2362200"/>
            <a:ext cx="3759298" cy="2401312"/>
          </a:xfrm>
          <a:prstGeom prst="rect">
            <a:avLst/>
          </a:prstGeom>
        </p:spPr>
      </p:pic>
      <p:pic>
        <p:nvPicPr>
          <p:cNvPr id="6" name="Picture 5" descr="vietnam8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0" y="1219200"/>
            <a:ext cx="1676400" cy="11155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4800600"/>
            <a:ext cx="8001000" cy="219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 Diem, a Catholic in a Buddhist country, was extremely unpopular in  S. Vietnam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America quietly supports Anti-Diem generals in the South Vietnamese military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Diem is removed from power, arrested, and shot by one of his captors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1970</a:t>
            </a:r>
            <a:endParaRPr lang="en-US" dirty="0"/>
          </a:p>
        </p:txBody>
      </p:sp>
      <p:pic>
        <p:nvPicPr>
          <p:cNvPr id="4" name="Content Placeholder 3" descr="blacksabbath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477000" y="4381809"/>
            <a:ext cx="1847619" cy="2476191"/>
          </a:xfrm>
        </p:spPr>
      </p:pic>
      <p:pic>
        <p:nvPicPr>
          <p:cNvPr id="5" name="Picture 4" descr="mylai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29200" y="1295400"/>
            <a:ext cx="1915063" cy="2819399"/>
          </a:xfrm>
          <a:prstGeom prst="rect">
            <a:avLst/>
          </a:prstGeom>
        </p:spPr>
      </p:pic>
      <p:pic>
        <p:nvPicPr>
          <p:cNvPr id="6" name="Picture 5" descr="calle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10400" y="1295400"/>
            <a:ext cx="1876183" cy="2819400"/>
          </a:xfrm>
          <a:prstGeom prst="rect">
            <a:avLst/>
          </a:prstGeom>
        </p:spPr>
      </p:pic>
      <p:pic>
        <p:nvPicPr>
          <p:cNvPr id="7" name="Picture 6" descr="nosmokin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24200" y="1371600"/>
            <a:ext cx="1800225" cy="2514599"/>
          </a:xfrm>
          <a:prstGeom prst="rect">
            <a:avLst/>
          </a:prstGeom>
        </p:spPr>
      </p:pic>
      <p:pic>
        <p:nvPicPr>
          <p:cNvPr id="8" name="Picture 7" descr="geni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00400" y="4038600"/>
            <a:ext cx="1733550" cy="2638425"/>
          </a:xfrm>
          <a:prstGeom prst="rect">
            <a:avLst/>
          </a:prstGeom>
        </p:spPr>
      </p:pic>
      <p:pic>
        <p:nvPicPr>
          <p:cNvPr id="9" name="Picture 8" descr="southeast asia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52400" y="2057400"/>
            <a:ext cx="2822058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 JFK Assassinated</a:t>
            </a:r>
            <a:endParaRPr lang="en-US" dirty="0"/>
          </a:p>
        </p:txBody>
      </p:sp>
      <p:pic>
        <p:nvPicPr>
          <p:cNvPr id="4" name="Content Placeholder 3" descr="jfkassassina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19600" y="1752600"/>
            <a:ext cx="4316575" cy="3292018"/>
          </a:xfrm>
        </p:spPr>
      </p:pic>
      <p:pic>
        <p:nvPicPr>
          <p:cNvPr id="5" name="Picture 4" descr="jfkassassination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1752600"/>
            <a:ext cx="2743200" cy="4457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 JFK Assassinated</a:t>
            </a:r>
            <a:endParaRPr lang="en-US" dirty="0"/>
          </a:p>
        </p:txBody>
      </p:sp>
      <p:pic>
        <p:nvPicPr>
          <p:cNvPr id="4" name="Content Placeholder 3" descr="jfkdallas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1371600"/>
            <a:ext cx="3664263" cy="2438400"/>
          </a:xfrm>
        </p:spPr>
      </p:pic>
      <p:pic>
        <p:nvPicPr>
          <p:cNvPr id="5" name="Picture 4" descr="johnsonsworn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3000" y="1371600"/>
            <a:ext cx="3527213" cy="24800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4114800"/>
            <a:ext cx="81534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3200" dirty="0" smtClean="0"/>
              <a:t>11/22/1963: President Kennedy is assassinated by Lee Harvey Oswald, a communist sympathizer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Vice President Lyndon B. Johnson is sworn in as the 36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President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 JFK Assassinated</a:t>
            </a:r>
            <a:endParaRPr lang="en-US" dirty="0"/>
          </a:p>
        </p:txBody>
      </p:sp>
      <p:pic>
        <p:nvPicPr>
          <p:cNvPr id="4" name="Content Placeholder 3" descr="jackrub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514186"/>
            <a:ext cx="6438302" cy="46580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10. Gulf of Tonkin Resolution</a:t>
            </a:r>
            <a:endParaRPr lang="en-US" dirty="0"/>
          </a:p>
        </p:txBody>
      </p:sp>
      <p:pic>
        <p:nvPicPr>
          <p:cNvPr id="4" name="Content Placeholder 3" descr="gulfoftonkin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90600" y="1447800"/>
            <a:ext cx="2971800" cy="2422792"/>
          </a:xfrm>
        </p:spPr>
      </p:pic>
      <p:pic>
        <p:nvPicPr>
          <p:cNvPr id="5" name="Picture 4" descr="gulfoftonkin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24485" y="1422006"/>
            <a:ext cx="3231111" cy="24641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4191000"/>
            <a:ext cx="8077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8/2/1964: North Vietnamese torpedo boats fire at the American destroyer U.S.S. Maddox while it was patrolling in the Gulf of Tonkin off the coast of North Vietnam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Congress passes “Gulf of Tonkin Resolution”, which authorizes President Johnson to commit troops to Vietnam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Evidence suggests that the incident in the Gulf of Tonkin never happened or was distorted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Coalition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 temporary alliance of persons, parties, or states for joint action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Containment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4000" dirty="0" smtClean="0"/>
              <a:t>The official American policy after World War II that stated that America would not fight to </a:t>
            </a:r>
            <a:r>
              <a:rPr lang="en-US" sz="4000" i="1" u="sng" dirty="0" smtClean="0"/>
              <a:t>liberate</a:t>
            </a:r>
            <a:r>
              <a:rPr lang="en-US" sz="4000" dirty="0" smtClean="0"/>
              <a:t> countries that were </a:t>
            </a:r>
            <a:r>
              <a:rPr lang="en-US" sz="4000" i="1" u="sng" dirty="0" smtClean="0"/>
              <a:t>already</a:t>
            </a:r>
            <a:r>
              <a:rPr lang="en-US" sz="4000" dirty="0" smtClean="0"/>
              <a:t> communist but would fight to keep other nations from </a:t>
            </a:r>
            <a:r>
              <a:rPr lang="en-US" sz="4000" i="1" u="sng" dirty="0" smtClean="0"/>
              <a:t>becoming</a:t>
            </a:r>
            <a:r>
              <a:rPr lang="en-US" sz="4000" i="1" dirty="0" smtClean="0"/>
              <a:t> </a:t>
            </a:r>
            <a:r>
              <a:rPr lang="en-US" sz="4000" dirty="0" smtClean="0"/>
              <a:t>communist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Domino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4000" dirty="0" smtClean="0"/>
              <a:t>The idea that once one country becomes a communist nation that its neighbors will soon become communist as well</a:t>
            </a:r>
            <a:endParaRPr lang="en-US" sz="4000" dirty="0"/>
          </a:p>
        </p:txBody>
      </p:sp>
      <p:pic>
        <p:nvPicPr>
          <p:cNvPr id="1026" name="Picture 2" descr="C:\Documents and Settings\Rob\Local Settings\Temporary Internet Files\Content.IE5\LKHX8IMX\MC90024042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657600"/>
            <a:ext cx="3429000" cy="2408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9458669">
            <a:off x="457200" y="1600200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8000" dirty="0" smtClean="0">
                <a:solidFill>
                  <a:srgbClr val="FF0000"/>
                </a:solidFill>
              </a:rPr>
              <a:t>COALITION POKER</a:t>
            </a:r>
            <a:endParaRPr lang="en-US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Coalition Poker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will each receive one playing card</a:t>
            </a:r>
          </a:p>
          <a:p>
            <a:r>
              <a:rPr lang="en-US" dirty="0" smtClean="0"/>
              <a:t>Your goal is to move around the classroom and join with four other people that will give your group the best possible hand of five cards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Content Placeholder 8" descr="pokerhands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76400" y="304800"/>
            <a:ext cx="6096000" cy="62102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5 of a Kind !!!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pokerhands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1066799"/>
            <a:ext cx="6858000" cy="569435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</TotalTime>
  <Words>545</Words>
  <Application>Microsoft Office PowerPoint</Application>
  <PresentationFormat>On-screen Show (4:3)</PresentationFormat>
  <Paragraphs>87</Paragraphs>
  <Slides>23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Song of the Day</vt:lpstr>
      <vt:lpstr>1970</vt:lpstr>
      <vt:lpstr>Coalition</vt:lpstr>
      <vt:lpstr>Containment</vt:lpstr>
      <vt:lpstr>Domino Theory</vt:lpstr>
      <vt:lpstr>Slide 6</vt:lpstr>
      <vt:lpstr>Coalition Poker</vt:lpstr>
      <vt:lpstr>Slide 8</vt:lpstr>
      <vt:lpstr>5 of a Kind !!!</vt:lpstr>
      <vt:lpstr>5. Bay of Pigs Invasion</vt:lpstr>
      <vt:lpstr>5. Bay of Pigs Invasion</vt:lpstr>
      <vt:lpstr>6. Berlin Wall Built</vt:lpstr>
      <vt:lpstr>6. Berlin Wall Built</vt:lpstr>
      <vt:lpstr>West Berlin</vt:lpstr>
      <vt:lpstr>East Berlin</vt:lpstr>
      <vt:lpstr>7. Cuban Missile Crisis</vt:lpstr>
      <vt:lpstr>7. Cuban Missile Crisis</vt:lpstr>
      <vt:lpstr>7. Cuban Missile Crisis</vt:lpstr>
      <vt:lpstr>8. Diem Assassinated</vt:lpstr>
      <vt:lpstr>9. JFK Assassinated</vt:lpstr>
      <vt:lpstr>9. JFK Assassinated</vt:lpstr>
      <vt:lpstr>9. JFK Assassinated</vt:lpstr>
      <vt:lpstr>10. Gulf of Tonkin Resolution</vt:lpstr>
    </vt:vector>
  </TitlesOfParts>
  <Company>Hillsboro School Distreict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frenzelr</dc:creator>
  <cp:lastModifiedBy>frenzelr</cp:lastModifiedBy>
  <cp:revision>36</cp:revision>
  <dcterms:created xsi:type="dcterms:W3CDTF">2012-04-18T19:29:30Z</dcterms:created>
  <dcterms:modified xsi:type="dcterms:W3CDTF">2012-04-19T22:48:06Z</dcterms:modified>
</cp:coreProperties>
</file>